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0C3E-D683-5027-CCFD-CF852EF97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00846-3116-AA8D-FB0C-3A970AA93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0C44D-6D50-5C55-3695-13D0930D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991E-B2D9-5147-4EF4-EB3148881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D4ECD-2C6E-4103-BD40-9647355E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27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03C5-7322-0BAD-38FE-8F40CBB4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F598F-B27C-6C82-E1DF-5DE31006E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199EB-600E-DEC4-3106-39443913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B3152-1D6B-477B-C7EC-42921E11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EA24C-0619-0421-DFB1-59134D9B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13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8145E6-BF30-9B3B-D7B2-20675F42A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D8AEA-9C6B-E14D-35DE-9CFE2151C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4742D-57A1-B68C-9782-87EC6374B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DAB8-3C94-8FEF-C383-CB66CF65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BC02A-9AAA-2805-89F3-495FDB5A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69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00D0-21DE-2729-C950-890AC5F7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CE3E-7A56-7F27-FC0D-FDD449313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DE35B-1BA1-08DC-C2A2-B2DA3D88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CBD4F-12EA-2713-F3C7-C01441ADD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CC6E2-8299-186C-1BD9-B42F73AE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26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A43E-2B7E-56CA-43E2-DB0684A5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7E026-9B0C-1E93-11DC-9EF88135E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272E-0484-7AAB-A631-079B88DF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FB5F7-F6BD-6868-810F-8F1A9653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FABC6-0233-9400-944C-89869ABE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80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3781-D294-3A8C-39E6-D492E590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76F67-3C38-283F-D67D-DA703827C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0B684-87FA-5EB2-358B-55983F401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7DB4A-852B-413F-EB31-006CE8D4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7AEF0-1ACE-6A6C-318C-BFD2F281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42829-5188-7522-98E7-3AA4CB02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86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A9EE-F5EB-1BCF-D067-6451C7D0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09074-9081-91F8-99B0-7A0CF78ED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24F52-A227-6257-915B-F45C7F700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A0BD8-FF43-6A18-3D73-74FBA0EE8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7BE6E-87CC-5957-4DB2-5AF6F50DF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5C02B-94C6-357F-5AEC-745280D6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6BA703-6F21-70CF-0421-2B8AB0EF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8662C2-9110-094D-540A-E140C886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8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011-366A-2BE4-93E4-1AE0D72F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B25D6-28CB-45DE-EE78-A7AA51691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F50AF-A2A7-D207-269F-8A5F51B7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B753E-7DEB-D2A3-82FB-3F648D82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23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3EAD3-9103-277A-6D95-0EA531EEB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2DF1A6-3E55-9447-A74F-5FFB5D4AA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D76D9-D7AF-E108-67A1-DDA68412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58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42CC-5C43-0B99-A7E8-ACFEC4F0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1853-EA4A-D8B8-724B-46116F74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487D-7F2E-4F7C-ADC7-D09BEE8BD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07992-2B9B-C1A6-773F-7912ACFB7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264D0-1C7A-E733-AC99-1D4C42DE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2A12D-9AC6-78E0-79AA-4B1F5B44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28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609C-3C44-5CD2-656A-BA4D514D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43926-4FF6-2BB9-B59D-D26EB7CB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B3A64-886B-B9CA-6FD7-EF71F7D05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584F9-7A42-12FA-3ABE-40D7BA02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68204-648D-F979-516B-9EF60322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2B083-DF3D-A0D0-3668-652D6C13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5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66212-8929-2EE1-BD97-7135A1E8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E61C0-601A-2C5B-EB85-6DC943FB3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44E20-8245-492D-E12B-DA0424692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F2A83-718E-4256-AFD2-ECF6EF07CF6D}" type="datetimeFigureOut">
              <a:rPr lang="en-IN" smtClean="0"/>
              <a:t>06-02-2024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D8F89-07DB-5DBF-152D-DCEFCAB5B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2BF82-2435-6403-39D9-A27BB429F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E933E-B29A-48B5-B48C-52DFFCDA6A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23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65DCE-AB07-EB07-9B4B-6FAA320F4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74" y="-1"/>
            <a:ext cx="119560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8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3ACDA-5F79-9182-5D3C-92A15B2F8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2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D436AF-AFF2-4175-A306-72749B75A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1D5C2F-1FD7-E591-813A-32AA9BFCC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3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15BD51-CC88-8064-3025-ECF7C774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07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CE351F-8957-F73F-1F69-0A1DDD930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9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159EEB-832A-D795-81C3-14E3EA348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2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C5F90F-8694-B59C-C58D-C62A57E4B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C883FC-101A-63A4-AA78-55240CF5A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73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ACEA2-7CD0-1930-035B-99542E675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2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E35A1C-BBE6-CA91-9DBD-CF692D3C0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8826" y="0"/>
            <a:ext cx="1226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8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31B369-9AA1-FC14-293E-4C49D1E0B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10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439281-9505-AD4A-BA88-D052DD67A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58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8B369-85E4-10BA-F31D-524583954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73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41D4DD-2E03-3D9C-0496-9FD6F9A5B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9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30D6AD-4BBB-B66E-2760-87FAD48E0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30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E69BB3-4596-8B66-59DC-9B8B3528F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7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58D132-8372-FCD3-53B7-8F25BCB3A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0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4D696E-09C5-D10E-5795-34EEFDFE6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600904-FA20-4930-4E0F-ADCE3EAE3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6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B3EEEC-F306-856C-DE44-EB436A593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4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3BC20-2536-05B3-D4ED-986B522EE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3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3C5E10-5AD5-7731-B3E9-634E23E92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0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B2483D-685A-57A0-4EE9-E00F8641F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5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kirtisuta bhoi</dc:creator>
  <cp:lastModifiedBy>kirtisuta bhoi</cp:lastModifiedBy>
  <cp:revision>3</cp:revision>
  <dcterms:created xsi:type="dcterms:W3CDTF">2024-02-05T20:24:44Z</dcterms:created>
  <dcterms:modified xsi:type="dcterms:W3CDTF">2024-02-05T20:49:58Z</dcterms:modified>
</cp:coreProperties>
</file>